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63" r:id="rId3"/>
  </p:sldMasterIdLst>
  <p:notesMasterIdLst>
    <p:notesMasterId r:id="rId7"/>
  </p:notesMasterIdLst>
  <p:handoutMasterIdLst>
    <p:handoutMasterId r:id="rId8"/>
  </p:handoutMasterIdLst>
  <p:sldIdLst>
    <p:sldId id="303" r:id="rId4"/>
    <p:sldId id="304" r:id="rId5"/>
    <p:sldId id="306" r:id="rId6"/>
  </p:sldIdLst>
  <p:sldSz cx="12192000" cy="6858000"/>
  <p:notesSz cx="6735763" cy="98663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260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AFC4"/>
    <a:srgbClr val="BEBD01"/>
    <a:srgbClr val="4F89E4"/>
    <a:srgbClr val="0083CC"/>
    <a:srgbClr val="16DA8F"/>
    <a:srgbClr val="996633"/>
    <a:srgbClr val="222E54"/>
    <a:srgbClr val="174894"/>
    <a:srgbClr val="D4D60B"/>
    <a:srgbClr val="F0EA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>
        <p:guide orient="horz" pos="2160"/>
        <p:guide orient="horz" pos="22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E82EB-C735-4AFA-B022-1F7CACAF154F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5DFEE-909C-4050-B59B-F5F6A40E77B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241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EB29E9-B62B-42B9-BFBB-A60DB44E2A2E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C4D5D-F2B7-4D7E-A27D-B6D67854F2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788274"/>
          </a:xfrm>
          <a:prstGeom prst="rect">
            <a:avLst/>
          </a:prstGeom>
          <a:solidFill>
            <a:schemeClr val="tx1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0642" y="175937"/>
            <a:ext cx="10515600" cy="612337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788274"/>
            <a:ext cx="12192000" cy="6069726"/>
          </a:xfrm>
          <a:prstGeom prst="rect">
            <a:avLst/>
          </a:prstGeom>
          <a:solidFill>
            <a:schemeClr val="bg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4001F-3173-40D4-B3D8-68595094CB6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4EC61-2665-4123-B0F5-8A6A9785A8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18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4001F-3173-40D4-B3D8-68595094CB6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4EC61-2665-4123-B0F5-8A6A9785A8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64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4001F-3173-40D4-B3D8-68595094CB6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4EC61-2665-4123-B0F5-8A6A9785A8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525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4001F-3173-40D4-B3D8-68595094CB6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4EC61-2665-4123-B0F5-8A6A9785A8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690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4001F-3173-40D4-B3D8-68595094CB6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4EC61-2665-4123-B0F5-8A6A9785A8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1356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4001F-3173-40D4-B3D8-68595094CB6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4EC61-2665-4123-B0F5-8A6A9785A8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525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4001F-3173-40D4-B3D8-68595094CB6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4EC61-2665-4123-B0F5-8A6A9785A8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143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4001F-3173-40D4-B3D8-68595094CB6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4EC61-2665-4123-B0F5-8A6A9785A8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5334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4001F-3173-40D4-B3D8-68595094CB6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4EC61-2665-4123-B0F5-8A6A9785A8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031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4001F-3173-40D4-B3D8-68595094CB6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4EC61-2665-4123-B0F5-8A6A9785A8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815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4001F-3173-40D4-B3D8-68595094CB6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4EC61-2665-4123-B0F5-8A6A9785A8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113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4001F-3173-40D4-B3D8-68595094CB6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4EC61-2665-4123-B0F5-8A6A9785A8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433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4001F-3173-40D4-B3D8-68595094CB6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4EC61-2665-4123-B0F5-8A6A9785A8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015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4001F-3173-40D4-B3D8-68595094CB6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4EC61-2665-4123-B0F5-8A6A9785A8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254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4001F-3173-40D4-B3D8-68595094CB6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4EC61-2665-4123-B0F5-8A6A9785A8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38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4001F-3173-40D4-B3D8-68595094CB6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4EC61-2665-4123-B0F5-8A6A9785A8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829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4001F-3173-40D4-B3D8-68595094CB6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4EC61-2665-4123-B0F5-8A6A9785A8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218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4001F-3173-40D4-B3D8-68595094CB6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4EC61-2665-4123-B0F5-8A6A9785A8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58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4001F-3173-40D4-B3D8-68595094CB6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4EC61-2665-4123-B0F5-8A6A9785A8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446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4001F-3173-40D4-B3D8-68595094CB6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4EC61-2665-4123-B0F5-8A6A9785A8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160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4001F-3173-40D4-B3D8-68595094CB6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4EC61-2665-4123-B0F5-8A6A9785A8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2500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4001F-3173-40D4-B3D8-68595094CB6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4EC61-2665-4123-B0F5-8A6A9785A8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65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4001F-3173-40D4-B3D8-68595094CB6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4EC61-2665-4123-B0F5-8A6A9785A8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6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D4001F-3173-40D4-B3D8-68595094CB6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2024/3/15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A4EC61-2665-4123-B0F5-8A6A9785A8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535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086" y="511361"/>
            <a:ext cx="4652374" cy="623633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2656235" y="2851890"/>
            <a:ext cx="2590075" cy="4962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T1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一楼平面图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1240221" cy="4204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附件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999" y="523694"/>
            <a:ext cx="4678574" cy="623633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919457" y="3145633"/>
            <a:ext cx="2389441" cy="4962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T1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二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楼平面图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85008" y="27464"/>
            <a:ext cx="8639504" cy="408590"/>
          </a:xfrm>
          <a:prstGeom prst="rect">
            <a:avLst/>
          </a:prstGeom>
          <a:solidFill>
            <a:srgbClr val="4F89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T1</a:t>
            </a:r>
            <a:r>
              <a:rPr lang="zh-CN" altLang="en-US" dirty="0" smtClean="0"/>
              <a:t>航站楼室内绿植养护范围图（一楼、二楼）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6816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90" y="576870"/>
            <a:ext cx="4463619" cy="6124312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2579661" y="2802740"/>
            <a:ext cx="2590075" cy="4962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T1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三楼平面图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069" y="576870"/>
            <a:ext cx="4525596" cy="612431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7822549" y="2781623"/>
            <a:ext cx="2601963" cy="4661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T1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四</a:t>
            </a: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楼平面图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1240221" cy="4204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附件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A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85008" y="27464"/>
            <a:ext cx="8639504" cy="408590"/>
          </a:xfrm>
          <a:prstGeom prst="rect">
            <a:avLst/>
          </a:prstGeom>
          <a:solidFill>
            <a:srgbClr val="4F89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T1</a:t>
            </a:r>
            <a:r>
              <a:rPr lang="zh-CN" altLang="en-US" dirty="0" smtClean="0"/>
              <a:t>航站楼室内绿植养护范围图（三楼、四楼）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2585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379"/>
          <a:stretch/>
        </p:blipFill>
        <p:spPr>
          <a:xfrm rot="10800000">
            <a:off x="-1" y="447467"/>
            <a:ext cx="12191997" cy="6395019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 flipH="1">
            <a:off x="1814408" y="4466781"/>
            <a:ext cx="834" cy="13303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5998335" y="822803"/>
            <a:ext cx="1110334" cy="199152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五角星 40"/>
          <p:cNvSpPr/>
          <p:nvPr/>
        </p:nvSpPr>
        <p:spPr>
          <a:xfrm>
            <a:off x="1441467" y="3577972"/>
            <a:ext cx="522888" cy="446062"/>
          </a:xfrm>
          <a:prstGeom prst="star5">
            <a:avLst>
              <a:gd name="adj" fmla="val 16986"/>
              <a:gd name="hf" fmla="val 105146"/>
              <a:gd name="vf" fmla="val 110557"/>
            </a:avLst>
          </a:prstGeom>
          <a:solidFill>
            <a:srgbClr val="16DA8F"/>
          </a:solidFill>
          <a:ln>
            <a:solidFill>
              <a:srgbClr val="222E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</a:rPr>
              <a:t>国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  <p:sp>
        <p:nvSpPr>
          <p:cNvPr id="42" name="五角星 41"/>
          <p:cNvSpPr/>
          <p:nvPr/>
        </p:nvSpPr>
        <p:spPr>
          <a:xfrm>
            <a:off x="3879753" y="3576218"/>
            <a:ext cx="436178" cy="368708"/>
          </a:xfrm>
          <a:prstGeom prst="star5">
            <a:avLst/>
          </a:prstGeom>
          <a:solidFill>
            <a:srgbClr val="16DA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solidFill>
                  <a:schemeClr val="tx1"/>
                </a:solidFill>
              </a:rPr>
              <a:t>贵</a:t>
            </a:r>
            <a:endParaRPr lang="zh-CN" altLang="en-US" sz="1400" b="1" dirty="0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 flipH="1">
            <a:off x="4225402" y="4027867"/>
            <a:ext cx="1782162" cy="2614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 flipV="1">
            <a:off x="1814408" y="5799747"/>
            <a:ext cx="10286935" cy="90557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 flipV="1">
            <a:off x="12101343" y="4710806"/>
            <a:ext cx="6720" cy="199451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-1" y="0"/>
            <a:ext cx="856187" cy="4232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bg1"/>
                </a:solidFill>
              </a:rPr>
              <a:t>附件</a:t>
            </a:r>
            <a:r>
              <a:rPr lang="en-US" altLang="zh-CN" dirty="0" smtClean="0">
                <a:solidFill>
                  <a:schemeClr val="bg1"/>
                </a:solidFill>
              </a:rPr>
              <a:t>A</a:t>
            </a:r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7097678" y="2736129"/>
            <a:ext cx="14081" cy="23256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2291332" y="4057526"/>
            <a:ext cx="1245692" cy="263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4250547" y="3415862"/>
            <a:ext cx="0" cy="6893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 flipV="1">
            <a:off x="1247252" y="3430144"/>
            <a:ext cx="14561" cy="11085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4" name="直接连接符 93"/>
          <p:cNvCxnSpPr/>
          <p:nvPr/>
        </p:nvCxnSpPr>
        <p:spPr>
          <a:xfrm flipH="1" flipV="1">
            <a:off x="7324740" y="804463"/>
            <a:ext cx="13674" cy="459032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/>
          <p:cNvCxnSpPr/>
          <p:nvPr/>
        </p:nvCxnSpPr>
        <p:spPr>
          <a:xfrm flipH="1">
            <a:off x="7319162" y="5363971"/>
            <a:ext cx="2406635" cy="3081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0" name="五角星 119"/>
          <p:cNvSpPr/>
          <p:nvPr/>
        </p:nvSpPr>
        <p:spPr>
          <a:xfrm>
            <a:off x="6243931" y="1488844"/>
            <a:ext cx="619141" cy="706142"/>
          </a:xfrm>
          <a:prstGeom prst="star5">
            <a:avLst/>
          </a:prstGeom>
          <a:solidFill>
            <a:srgbClr val="16DA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schemeClr val="tx1"/>
                </a:solidFill>
              </a:rPr>
              <a:t>货站</a:t>
            </a:r>
            <a:endParaRPr lang="zh-CN" altLang="en-US" sz="1200" b="1" dirty="0">
              <a:solidFill>
                <a:schemeClr val="tx1"/>
              </a:solidFill>
            </a:endParaRPr>
          </a:p>
        </p:txBody>
      </p:sp>
      <p:sp>
        <p:nvSpPr>
          <p:cNvPr id="121" name="五角星 120"/>
          <p:cNvSpPr/>
          <p:nvPr/>
        </p:nvSpPr>
        <p:spPr>
          <a:xfrm>
            <a:off x="6734597" y="5748117"/>
            <a:ext cx="574916" cy="491859"/>
          </a:xfrm>
          <a:prstGeom prst="star5">
            <a:avLst/>
          </a:prstGeom>
          <a:solidFill>
            <a:srgbClr val="16DA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schemeClr val="tx1"/>
                </a:solidFill>
              </a:rPr>
              <a:t>p3</a:t>
            </a:r>
            <a:endParaRPr lang="zh-CN" altLang="en-US" sz="1200" b="1" dirty="0">
              <a:solidFill>
                <a:schemeClr val="tx1"/>
              </a:solidFill>
            </a:endParaRPr>
          </a:p>
        </p:txBody>
      </p:sp>
      <p:sp>
        <p:nvSpPr>
          <p:cNvPr id="122" name="五角星 121"/>
          <p:cNvSpPr/>
          <p:nvPr/>
        </p:nvSpPr>
        <p:spPr>
          <a:xfrm>
            <a:off x="2586861" y="5034244"/>
            <a:ext cx="629544" cy="508013"/>
          </a:xfrm>
          <a:prstGeom prst="star5">
            <a:avLst/>
          </a:prstGeom>
          <a:solidFill>
            <a:srgbClr val="16DA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schemeClr val="tx1"/>
                </a:solidFill>
              </a:rPr>
              <a:t>p1</a:t>
            </a:r>
            <a:endParaRPr lang="zh-CN" altLang="en-US" sz="1200" b="1" dirty="0">
              <a:solidFill>
                <a:schemeClr val="tx1"/>
              </a:solidFill>
            </a:endParaRPr>
          </a:p>
        </p:txBody>
      </p:sp>
      <p:sp>
        <p:nvSpPr>
          <p:cNvPr id="123" name="五角星 122"/>
          <p:cNvSpPr/>
          <p:nvPr/>
        </p:nvSpPr>
        <p:spPr>
          <a:xfrm>
            <a:off x="10652176" y="5305252"/>
            <a:ext cx="574916" cy="491859"/>
          </a:xfrm>
          <a:prstGeom prst="star5">
            <a:avLst/>
          </a:prstGeom>
          <a:solidFill>
            <a:srgbClr val="16DA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b="1" dirty="0" smtClean="0">
                <a:solidFill>
                  <a:schemeClr val="tx1"/>
                </a:solidFill>
              </a:rPr>
              <a:t>P5</a:t>
            </a:r>
            <a:endParaRPr lang="zh-CN" altLang="en-US" sz="1200" b="1" dirty="0">
              <a:solidFill>
                <a:schemeClr val="tx1"/>
              </a:solidFill>
            </a:endParaRPr>
          </a:p>
        </p:txBody>
      </p:sp>
      <p:sp>
        <p:nvSpPr>
          <p:cNvPr id="124" name="五角星 123"/>
          <p:cNvSpPr/>
          <p:nvPr/>
        </p:nvSpPr>
        <p:spPr>
          <a:xfrm>
            <a:off x="10042005" y="3852234"/>
            <a:ext cx="567269" cy="505480"/>
          </a:xfrm>
          <a:prstGeom prst="star5">
            <a:avLst/>
          </a:prstGeom>
          <a:solidFill>
            <a:srgbClr val="16DA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solidFill>
                  <a:schemeClr val="tx1"/>
                </a:solidFill>
              </a:rPr>
              <a:t>出租</a:t>
            </a:r>
          </a:p>
        </p:txBody>
      </p:sp>
      <p:sp>
        <p:nvSpPr>
          <p:cNvPr id="125" name="五角星 124"/>
          <p:cNvSpPr/>
          <p:nvPr/>
        </p:nvSpPr>
        <p:spPr>
          <a:xfrm rot="10800000" flipV="1">
            <a:off x="6085170" y="5211396"/>
            <a:ext cx="527045" cy="380654"/>
          </a:xfrm>
          <a:prstGeom prst="star5">
            <a:avLst/>
          </a:prstGeom>
          <a:solidFill>
            <a:srgbClr val="16DA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 smtClean="0">
                <a:solidFill>
                  <a:schemeClr val="tx1"/>
                </a:solidFill>
              </a:rPr>
              <a:t>网约</a:t>
            </a:r>
            <a:endParaRPr lang="zh-CN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137" name="直接连接符 136"/>
          <p:cNvCxnSpPr/>
          <p:nvPr/>
        </p:nvCxnSpPr>
        <p:spPr>
          <a:xfrm flipH="1">
            <a:off x="3484443" y="3789135"/>
            <a:ext cx="3210" cy="2639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/>
          <p:nvPr/>
        </p:nvCxnSpPr>
        <p:spPr>
          <a:xfrm>
            <a:off x="1222620" y="4501413"/>
            <a:ext cx="606584" cy="1139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/>
          <p:nvPr/>
        </p:nvCxnSpPr>
        <p:spPr>
          <a:xfrm>
            <a:off x="7108669" y="830134"/>
            <a:ext cx="210493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7" name="直接连接符 146"/>
          <p:cNvCxnSpPr/>
          <p:nvPr/>
        </p:nvCxnSpPr>
        <p:spPr>
          <a:xfrm flipH="1">
            <a:off x="5998335" y="3984441"/>
            <a:ext cx="9229" cy="108057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7" name="直接连接符 156"/>
          <p:cNvCxnSpPr/>
          <p:nvPr/>
        </p:nvCxnSpPr>
        <p:spPr>
          <a:xfrm flipV="1">
            <a:off x="1222620" y="3444656"/>
            <a:ext cx="748621" cy="238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5" name="直接连接符 164"/>
          <p:cNvCxnSpPr/>
          <p:nvPr/>
        </p:nvCxnSpPr>
        <p:spPr>
          <a:xfrm flipV="1">
            <a:off x="3822216" y="3434780"/>
            <a:ext cx="428331" cy="550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816313" y="19440"/>
            <a:ext cx="11375687" cy="40859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T1</a:t>
            </a:r>
            <a:r>
              <a:rPr lang="zh-CN" altLang="en-US" dirty="0" smtClean="0"/>
              <a:t>航站楼（含停车场）、货站、贵宾副楼广场、国际副楼广场室外养护范围图，室外养护面积约为</a:t>
            </a:r>
            <a:r>
              <a:rPr lang="en-US" altLang="zh-CN" dirty="0" smtClean="0"/>
              <a:t>9</a:t>
            </a:r>
            <a:r>
              <a:rPr lang="zh-CN" altLang="en-US" dirty="0" smtClean="0"/>
              <a:t>万</a:t>
            </a:r>
            <a:r>
              <a:rPr lang="zh-CN" altLang="en-US" dirty="0"/>
              <a:t>平方</a:t>
            </a:r>
            <a:r>
              <a:rPr lang="zh-CN" altLang="en-US" dirty="0" smtClean="0"/>
              <a:t>米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-1" y="6387759"/>
            <a:ext cx="8355924" cy="45473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备注：该图纸绿植及地形情况仅供参考，详细地势情况可自行在谷歌地图查看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9753600" y="3647090"/>
            <a:ext cx="7587" cy="17476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>
            <a:off x="5959797" y="5021608"/>
            <a:ext cx="1123980" cy="1263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9725797" y="3644975"/>
            <a:ext cx="1234689" cy="1992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10899068" y="3644977"/>
            <a:ext cx="9164" cy="110148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V="1">
            <a:off x="10889840" y="4710805"/>
            <a:ext cx="1218223" cy="1622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3" name="矩形 92"/>
          <p:cNvSpPr/>
          <p:nvPr/>
        </p:nvSpPr>
        <p:spPr>
          <a:xfrm>
            <a:off x="1971242" y="3440288"/>
            <a:ext cx="351038" cy="34982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矩形 94"/>
          <p:cNvSpPr/>
          <p:nvPr/>
        </p:nvSpPr>
        <p:spPr>
          <a:xfrm>
            <a:off x="3488510" y="3451180"/>
            <a:ext cx="351038" cy="34982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矩形 95"/>
          <p:cNvSpPr/>
          <p:nvPr/>
        </p:nvSpPr>
        <p:spPr>
          <a:xfrm>
            <a:off x="2527563" y="3276269"/>
            <a:ext cx="797771" cy="34982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4" name="直接连接符 133"/>
          <p:cNvCxnSpPr/>
          <p:nvPr/>
        </p:nvCxnSpPr>
        <p:spPr>
          <a:xfrm flipH="1">
            <a:off x="2323662" y="3774208"/>
            <a:ext cx="3210" cy="26390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60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3563">
      <a:dk1>
        <a:srgbClr val="000000"/>
      </a:dk1>
      <a:lt1>
        <a:srgbClr val="FFFFFF"/>
      </a:lt1>
      <a:dk2>
        <a:srgbClr val="222E54"/>
      </a:dk2>
      <a:lt2>
        <a:srgbClr val="174894"/>
      </a:lt2>
      <a:accent1>
        <a:srgbClr val="174894"/>
      </a:accent1>
      <a:accent2>
        <a:srgbClr val="222E54"/>
      </a:accent2>
      <a:accent3>
        <a:srgbClr val="174894"/>
      </a:accent3>
      <a:accent4>
        <a:srgbClr val="222E54"/>
      </a:accent4>
      <a:accent5>
        <a:srgbClr val="174894"/>
      </a:accent5>
      <a:accent6>
        <a:srgbClr val="222E54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3768</TotalTime>
  <Words>115</Words>
  <Application>Microsoft Office PowerPoint</Application>
  <PresentationFormat>宽屏</PresentationFormat>
  <Paragraphs>19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</vt:i4>
      </vt:variant>
    </vt:vector>
  </HeadingPairs>
  <TitlesOfParts>
    <vt:vector size="13" baseType="lpstr">
      <vt:lpstr>等线</vt:lpstr>
      <vt:lpstr>等线 Light</vt:lpstr>
      <vt:lpstr>宋体</vt:lpstr>
      <vt:lpstr>微软雅黑</vt:lpstr>
      <vt:lpstr>Arial</vt:lpstr>
      <vt:lpstr>Arial Black</vt:lpstr>
      <vt:lpstr>Calibri</vt:lpstr>
      <vt:lpstr>Office 主题</vt:lpstr>
      <vt:lpstr>Office 主题​​</vt:lpstr>
      <vt:lpstr>1_Office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MICHAEL</dc:creator>
  <cp:lastModifiedBy>周克吉</cp:lastModifiedBy>
  <cp:revision>215</cp:revision>
  <cp:lastPrinted>2024-02-28T08:00:11Z</cp:lastPrinted>
  <dcterms:created xsi:type="dcterms:W3CDTF">2015-05-05T08:02:00Z</dcterms:created>
  <dcterms:modified xsi:type="dcterms:W3CDTF">2024-03-15T03:47:06Z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